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58D1D-7E92-483C-8D26-744847813C5E}" v="11" dt="2023-02-14T14:09:48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FD4AF6-6B9F-4CB5-8441-2168EC1B802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887852-9FC3-4146-B08F-17857AEA4E98}">
      <dgm:prSet phldrT="[Text]"/>
      <dgm:spPr/>
      <dgm:t>
        <a:bodyPr/>
        <a:lstStyle/>
        <a:p>
          <a:r>
            <a:rPr lang="en-US" dirty="0"/>
            <a:t>Understand Given Data</a:t>
          </a:r>
        </a:p>
      </dgm:t>
    </dgm:pt>
    <dgm:pt modelId="{108A4C54-DA50-4C16-B56C-F8F7171D825C}" type="parTrans" cxnId="{6364B260-C7D4-4AD4-8B1E-068BE7574C6B}">
      <dgm:prSet/>
      <dgm:spPr/>
      <dgm:t>
        <a:bodyPr/>
        <a:lstStyle/>
        <a:p>
          <a:endParaRPr lang="en-US"/>
        </a:p>
      </dgm:t>
    </dgm:pt>
    <dgm:pt modelId="{D911D987-B1A8-420C-8E5F-E5FC3581C44C}" type="sibTrans" cxnId="{6364B260-C7D4-4AD4-8B1E-068BE7574C6B}">
      <dgm:prSet/>
      <dgm:spPr/>
      <dgm:t>
        <a:bodyPr/>
        <a:lstStyle/>
        <a:p>
          <a:endParaRPr lang="en-US"/>
        </a:p>
      </dgm:t>
    </dgm:pt>
    <dgm:pt modelId="{2C7E5A47-5F3F-4831-A4EB-CB403DC273C6}">
      <dgm:prSet phldrT="[Text]"/>
      <dgm:spPr/>
      <dgm:t>
        <a:bodyPr/>
        <a:lstStyle/>
        <a:p>
          <a:r>
            <a:rPr lang="en-US" dirty="0"/>
            <a:t>Clean and Process Data</a:t>
          </a:r>
        </a:p>
      </dgm:t>
    </dgm:pt>
    <dgm:pt modelId="{086021A6-700F-416C-B3F5-23BC7FC450EE}" type="parTrans" cxnId="{80E7D866-C4C2-45CB-A531-E9181E8A88BA}">
      <dgm:prSet/>
      <dgm:spPr/>
      <dgm:t>
        <a:bodyPr/>
        <a:lstStyle/>
        <a:p>
          <a:endParaRPr lang="en-US"/>
        </a:p>
      </dgm:t>
    </dgm:pt>
    <dgm:pt modelId="{4FF88D5C-D94E-4AB4-9B5B-286FCA1F9985}" type="sibTrans" cxnId="{80E7D866-C4C2-45CB-A531-E9181E8A88BA}">
      <dgm:prSet/>
      <dgm:spPr/>
      <dgm:t>
        <a:bodyPr/>
        <a:lstStyle/>
        <a:p>
          <a:endParaRPr lang="en-US"/>
        </a:p>
      </dgm:t>
    </dgm:pt>
    <dgm:pt modelId="{CFA5994C-A34E-4B6A-A284-0F4986E118A8}">
      <dgm:prSet phldrT="[Text]"/>
      <dgm:spPr/>
      <dgm:t>
        <a:bodyPr/>
        <a:lstStyle/>
        <a:p>
          <a:r>
            <a:rPr lang="en-US" dirty="0"/>
            <a:t>Create Master Tables to Used for Visualizations </a:t>
          </a:r>
        </a:p>
      </dgm:t>
    </dgm:pt>
    <dgm:pt modelId="{E89BBDC4-EF96-4E46-AD65-B90211414EE7}" type="parTrans" cxnId="{CE51E988-09B5-4F9D-ADF6-308819B4803D}">
      <dgm:prSet/>
      <dgm:spPr/>
      <dgm:t>
        <a:bodyPr/>
        <a:lstStyle/>
        <a:p>
          <a:endParaRPr lang="en-US"/>
        </a:p>
      </dgm:t>
    </dgm:pt>
    <dgm:pt modelId="{339482DB-9FFD-4414-BF63-E695B5AD3B16}" type="sibTrans" cxnId="{CE51E988-09B5-4F9D-ADF6-308819B4803D}">
      <dgm:prSet/>
      <dgm:spPr/>
      <dgm:t>
        <a:bodyPr/>
        <a:lstStyle/>
        <a:p>
          <a:endParaRPr lang="en-US"/>
        </a:p>
      </dgm:t>
    </dgm:pt>
    <dgm:pt modelId="{BED529BB-725A-49AB-9B5F-9327F6B891FA}">
      <dgm:prSet phldrT="[Text]"/>
      <dgm:spPr/>
      <dgm:t>
        <a:bodyPr/>
        <a:lstStyle/>
        <a:p>
          <a:r>
            <a:rPr lang="en-US" dirty="0"/>
            <a:t>Create Key Metrics Measures</a:t>
          </a:r>
        </a:p>
      </dgm:t>
    </dgm:pt>
    <dgm:pt modelId="{6757004C-9F5B-4F5C-803F-9822290ADE1D}" type="parTrans" cxnId="{DE77AE99-907E-407D-98CB-100E5A3E34E7}">
      <dgm:prSet/>
      <dgm:spPr/>
      <dgm:t>
        <a:bodyPr/>
        <a:lstStyle/>
        <a:p>
          <a:endParaRPr lang="en-US"/>
        </a:p>
      </dgm:t>
    </dgm:pt>
    <dgm:pt modelId="{C5A86694-AF16-46CE-ADC2-BACE5A1B89C3}" type="sibTrans" cxnId="{DE77AE99-907E-407D-98CB-100E5A3E34E7}">
      <dgm:prSet/>
      <dgm:spPr/>
      <dgm:t>
        <a:bodyPr/>
        <a:lstStyle/>
        <a:p>
          <a:endParaRPr lang="en-US"/>
        </a:p>
      </dgm:t>
    </dgm:pt>
    <dgm:pt modelId="{00D47364-BFA2-43CA-9241-8BC14A42804A}">
      <dgm:prSet phldrT="[Text]"/>
      <dgm:spPr/>
      <dgm:t>
        <a:bodyPr/>
        <a:lstStyle/>
        <a:p>
          <a:r>
            <a:rPr lang="en-US" dirty="0"/>
            <a:t>Create Visualizations from Clean Data </a:t>
          </a:r>
        </a:p>
      </dgm:t>
    </dgm:pt>
    <dgm:pt modelId="{92D493C0-12FB-442F-BCE8-64D6B6457090}" type="parTrans" cxnId="{A845B757-24E4-4E81-81D4-FA099A34BBE3}">
      <dgm:prSet/>
      <dgm:spPr/>
      <dgm:t>
        <a:bodyPr/>
        <a:lstStyle/>
        <a:p>
          <a:endParaRPr lang="en-US"/>
        </a:p>
      </dgm:t>
    </dgm:pt>
    <dgm:pt modelId="{C4BF834E-1A2A-4079-A2E3-0E250B5570AD}" type="sibTrans" cxnId="{A845B757-24E4-4E81-81D4-FA099A34BBE3}">
      <dgm:prSet/>
      <dgm:spPr/>
      <dgm:t>
        <a:bodyPr/>
        <a:lstStyle/>
        <a:p>
          <a:endParaRPr lang="en-US"/>
        </a:p>
      </dgm:t>
    </dgm:pt>
    <dgm:pt modelId="{97279758-85E9-4AB1-BEA3-6988D2FDFB56}">
      <dgm:prSet phldrT="[Text]"/>
      <dgm:spPr/>
      <dgm:t>
        <a:bodyPr/>
        <a:lstStyle/>
        <a:p>
          <a:r>
            <a:rPr lang="en-US" dirty="0"/>
            <a:t>Derive Insights from Visualizations to Find Solution to Problem </a:t>
          </a:r>
        </a:p>
      </dgm:t>
    </dgm:pt>
    <dgm:pt modelId="{7400A6AE-7674-467A-A539-3CB034B16C88}" type="parTrans" cxnId="{6F04F145-87BC-4200-84A4-82E37E2D251B}">
      <dgm:prSet/>
      <dgm:spPr/>
      <dgm:t>
        <a:bodyPr/>
        <a:lstStyle/>
        <a:p>
          <a:endParaRPr lang="en-US"/>
        </a:p>
      </dgm:t>
    </dgm:pt>
    <dgm:pt modelId="{A5A44BF2-79A7-4E82-B83D-4A122305A9D8}" type="sibTrans" cxnId="{6F04F145-87BC-4200-84A4-82E37E2D251B}">
      <dgm:prSet/>
      <dgm:spPr/>
      <dgm:t>
        <a:bodyPr/>
        <a:lstStyle/>
        <a:p>
          <a:endParaRPr lang="en-US"/>
        </a:p>
      </dgm:t>
    </dgm:pt>
    <dgm:pt modelId="{3384FED3-42D0-407B-A5E9-3E86F678C901}" type="pres">
      <dgm:prSet presAssocID="{30FD4AF6-6B9F-4CB5-8441-2168EC1B802E}" presName="rootnode" presStyleCnt="0">
        <dgm:presLayoutVars>
          <dgm:chMax/>
          <dgm:chPref/>
          <dgm:dir/>
          <dgm:animLvl val="lvl"/>
        </dgm:presLayoutVars>
      </dgm:prSet>
      <dgm:spPr/>
    </dgm:pt>
    <dgm:pt modelId="{25B448B5-C9C4-4DD8-90A4-A18AF8BB11D6}" type="pres">
      <dgm:prSet presAssocID="{B3887852-9FC3-4146-B08F-17857AEA4E98}" presName="composite" presStyleCnt="0"/>
      <dgm:spPr/>
    </dgm:pt>
    <dgm:pt modelId="{A45A75D4-6163-456C-8012-3C15197C6A0F}" type="pres">
      <dgm:prSet presAssocID="{B3887852-9FC3-4146-B08F-17857AEA4E98}" presName="LShape" presStyleLbl="alignNode1" presStyleIdx="0" presStyleCnt="11"/>
      <dgm:spPr/>
    </dgm:pt>
    <dgm:pt modelId="{2A8DAD16-54E4-4625-A434-7053716032E4}" type="pres">
      <dgm:prSet presAssocID="{B3887852-9FC3-4146-B08F-17857AEA4E98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42EC52E-CA3B-41CF-A252-FE7EEFE89C0C}" type="pres">
      <dgm:prSet presAssocID="{B3887852-9FC3-4146-B08F-17857AEA4E98}" presName="Triangle" presStyleLbl="alignNode1" presStyleIdx="1" presStyleCnt="11"/>
      <dgm:spPr/>
    </dgm:pt>
    <dgm:pt modelId="{2E36FEDE-489D-4894-A720-DCD78BE7499A}" type="pres">
      <dgm:prSet presAssocID="{D911D987-B1A8-420C-8E5F-E5FC3581C44C}" presName="sibTrans" presStyleCnt="0"/>
      <dgm:spPr/>
    </dgm:pt>
    <dgm:pt modelId="{44CD79A1-ABBA-47FC-82ED-E41892544EE9}" type="pres">
      <dgm:prSet presAssocID="{D911D987-B1A8-420C-8E5F-E5FC3581C44C}" presName="space" presStyleCnt="0"/>
      <dgm:spPr/>
    </dgm:pt>
    <dgm:pt modelId="{2947E356-65E3-43FF-9F2A-9280EEC999AB}" type="pres">
      <dgm:prSet presAssocID="{2C7E5A47-5F3F-4831-A4EB-CB403DC273C6}" presName="composite" presStyleCnt="0"/>
      <dgm:spPr/>
    </dgm:pt>
    <dgm:pt modelId="{B8F43909-51DF-4C62-AC9D-10558EFCF8D7}" type="pres">
      <dgm:prSet presAssocID="{2C7E5A47-5F3F-4831-A4EB-CB403DC273C6}" presName="LShape" presStyleLbl="alignNode1" presStyleIdx="2" presStyleCnt="11"/>
      <dgm:spPr/>
    </dgm:pt>
    <dgm:pt modelId="{FF2EFD9E-AD6A-429D-BA78-6A3FDC44752A}" type="pres">
      <dgm:prSet presAssocID="{2C7E5A47-5F3F-4831-A4EB-CB403DC273C6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00A861B1-9112-4039-A652-4334C1D42459}" type="pres">
      <dgm:prSet presAssocID="{2C7E5A47-5F3F-4831-A4EB-CB403DC273C6}" presName="Triangle" presStyleLbl="alignNode1" presStyleIdx="3" presStyleCnt="11"/>
      <dgm:spPr/>
    </dgm:pt>
    <dgm:pt modelId="{9A69F64A-D3E7-48E6-A139-7D07C1D6310C}" type="pres">
      <dgm:prSet presAssocID="{4FF88D5C-D94E-4AB4-9B5B-286FCA1F9985}" presName="sibTrans" presStyleCnt="0"/>
      <dgm:spPr/>
    </dgm:pt>
    <dgm:pt modelId="{96DE8BAF-8741-433D-88C5-BE2A31258D44}" type="pres">
      <dgm:prSet presAssocID="{4FF88D5C-D94E-4AB4-9B5B-286FCA1F9985}" presName="space" presStyleCnt="0"/>
      <dgm:spPr/>
    </dgm:pt>
    <dgm:pt modelId="{3076DAF7-1DAE-480A-9D15-3641F3B376D6}" type="pres">
      <dgm:prSet presAssocID="{CFA5994C-A34E-4B6A-A284-0F4986E118A8}" presName="composite" presStyleCnt="0"/>
      <dgm:spPr/>
    </dgm:pt>
    <dgm:pt modelId="{FFEF7600-2F75-404F-BE97-D956C9B4076E}" type="pres">
      <dgm:prSet presAssocID="{CFA5994C-A34E-4B6A-A284-0F4986E118A8}" presName="LShape" presStyleLbl="alignNode1" presStyleIdx="4" presStyleCnt="11"/>
      <dgm:spPr/>
    </dgm:pt>
    <dgm:pt modelId="{6530977C-0B54-40AA-A48E-A56A0D795977}" type="pres">
      <dgm:prSet presAssocID="{CFA5994C-A34E-4B6A-A284-0F4986E118A8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B83E5D2-C4D7-4109-84EB-AC3E3605CBEA}" type="pres">
      <dgm:prSet presAssocID="{CFA5994C-A34E-4B6A-A284-0F4986E118A8}" presName="Triangle" presStyleLbl="alignNode1" presStyleIdx="5" presStyleCnt="11"/>
      <dgm:spPr/>
    </dgm:pt>
    <dgm:pt modelId="{5F7C5E29-6068-403E-9BE1-F793C285BF73}" type="pres">
      <dgm:prSet presAssocID="{339482DB-9FFD-4414-BF63-E695B5AD3B16}" presName="sibTrans" presStyleCnt="0"/>
      <dgm:spPr/>
    </dgm:pt>
    <dgm:pt modelId="{BEA15DC2-332E-4DDB-BEA9-69E10F8FDC7F}" type="pres">
      <dgm:prSet presAssocID="{339482DB-9FFD-4414-BF63-E695B5AD3B16}" presName="space" presStyleCnt="0"/>
      <dgm:spPr/>
    </dgm:pt>
    <dgm:pt modelId="{55A547F5-8695-47C2-9254-D846CF1DDD73}" type="pres">
      <dgm:prSet presAssocID="{BED529BB-725A-49AB-9B5F-9327F6B891FA}" presName="composite" presStyleCnt="0"/>
      <dgm:spPr/>
    </dgm:pt>
    <dgm:pt modelId="{51101062-7214-4AB9-98D0-5A954368F9D9}" type="pres">
      <dgm:prSet presAssocID="{BED529BB-725A-49AB-9B5F-9327F6B891FA}" presName="LShape" presStyleLbl="alignNode1" presStyleIdx="6" presStyleCnt="11"/>
      <dgm:spPr/>
    </dgm:pt>
    <dgm:pt modelId="{968B0862-F8F4-491B-B54B-D068E9513B61}" type="pres">
      <dgm:prSet presAssocID="{BED529BB-725A-49AB-9B5F-9327F6B891FA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879CEE1-2B89-41EC-9EBD-2D26354714D2}" type="pres">
      <dgm:prSet presAssocID="{BED529BB-725A-49AB-9B5F-9327F6B891FA}" presName="Triangle" presStyleLbl="alignNode1" presStyleIdx="7" presStyleCnt="11"/>
      <dgm:spPr/>
    </dgm:pt>
    <dgm:pt modelId="{1B2E914E-3068-487D-B71F-492442BB76F5}" type="pres">
      <dgm:prSet presAssocID="{C5A86694-AF16-46CE-ADC2-BACE5A1B89C3}" presName="sibTrans" presStyleCnt="0"/>
      <dgm:spPr/>
    </dgm:pt>
    <dgm:pt modelId="{5D043148-7C06-4C35-A580-AD2258D4BA66}" type="pres">
      <dgm:prSet presAssocID="{C5A86694-AF16-46CE-ADC2-BACE5A1B89C3}" presName="space" presStyleCnt="0"/>
      <dgm:spPr/>
    </dgm:pt>
    <dgm:pt modelId="{4AF969C0-5392-430C-888C-06E470252036}" type="pres">
      <dgm:prSet presAssocID="{00D47364-BFA2-43CA-9241-8BC14A42804A}" presName="composite" presStyleCnt="0"/>
      <dgm:spPr/>
    </dgm:pt>
    <dgm:pt modelId="{0CFA1FF8-08DF-4604-8632-05B6BF71AC7A}" type="pres">
      <dgm:prSet presAssocID="{00D47364-BFA2-43CA-9241-8BC14A42804A}" presName="LShape" presStyleLbl="alignNode1" presStyleIdx="8" presStyleCnt="11"/>
      <dgm:spPr/>
    </dgm:pt>
    <dgm:pt modelId="{7DE325D6-D110-4FA8-9A0A-019DD3B6E20E}" type="pres">
      <dgm:prSet presAssocID="{00D47364-BFA2-43CA-9241-8BC14A42804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C1C2819-FC9E-4BB8-B4B3-9A60DE10CBBE}" type="pres">
      <dgm:prSet presAssocID="{00D47364-BFA2-43CA-9241-8BC14A42804A}" presName="Triangle" presStyleLbl="alignNode1" presStyleIdx="9" presStyleCnt="11"/>
      <dgm:spPr/>
    </dgm:pt>
    <dgm:pt modelId="{4076F081-0328-4189-B8ED-B8DF3A24D464}" type="pres">
      <dgm:prSet presAssocID="{C4BF834E-1A2A-4079-A2E3-0E250B5570AD}" presName="sibTrans" presStyleCnt="0"/>
      <dgm:spPr/>
    </dgm:pt>
    <dgm:pt modelId="{1E3F790C-3F4C-4A39-ADDA-F0FA9B9A1DB0}" type="pres">
      <dgm:prSet presAssocID="{C4BF834E-1A2A-4079-A2E3-0E250B5570AD}" presName="space" presStyleCnt="0"/>
      <dgm:spPr/>
    </dgm:pt>
    <dgm:pt modelId="{6843D316-BAC0-4083-9860-2FE0E8456BA2}" type="pres">
      <dgm:prSet presAssocID="{97279758-85E9-4AB1-BEA3-6988D2FDFB56}" presName="composite" presStyleCnt="0"/>
      <dgm:spPr/>
    </dgm:pt>
    <dgm:pt modelId="{B34F7199-0346-44BB-A645-752E41E08274}" type="pres">
      <dgm:prSet presAssocID="{97279758-85E9-4AB1-BEA3-6988D2FDFB56}" presName="LShape" presStyleLbl="alignNode1" presStyleIdx="10" presStyleCnt="11"/>
      <dgm:spPr/>
    </dgm:pt>
    <dgm:pt modelId="{62B96E2C-D7A1-4E29-A9D1-6E51B9BCAC6D}" type="pres">
      <dgm:prSet presAssocID="{97279758-85E9-4AB1-BEA3-6988D2FDFB56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2246E0A-AD74-4CAB-95CD-F4114606C465}" type="presOf" srcId="{2C7E5A47-5F3F-4831-A4EB-CB403DC273C6}" destId="{FF2EFD9E-AD6A-429D-BA78-6A3FDC44752A}" srcOrd="0" destOrd="0" presId="urn:microsoft.com/office/officeart/2009/3/layout/StepUpProcess"/>
    <dgm:cxn modelId="{A9785240-1BCB-405B-9FA0-7EA8BC6739D2}" type="presOf" srcId="{BED529BB-725A-49AB-9B5F-9327F6B891FA}" destId="{968B0862-F8F4-491B-B54B-D068E9513B61}" srcOrd="0" destOrd="0" presId="urn:microsoft.com/office/officeart/2009/3/layout/StepUpProcess"/>
    <dgm:cxn modelId="{6364B260-C7D4-4AD4-8B1E-068BE7574C6B}" srcId="{30FD4AF6-6B9F-4CB5-8441-2168EC1B802E}" destId="{B3887852-9FC3-4146-B08F-17857AEA4E98}" srcOrd="0" destOrd="0" parTransId="{108A4C54-DA50-4C16-B56C-F8F7171D825C}" sibTransId="{D911D987-B1A8-420C-8E5F-E5FC3581C44C}"/>
    <dgm:cxn modelId="{F2787061-67CE-47EB-B7B0-635A64C25ABD}" type="presOf" srcId="{CFA5994C-A34E-4B6A-A284-0F4986E118A8}" destId="{6530977C-0B54-40AA-A48E-A56A0D795977}" srcOrd="0" destOrd="0" presId="urn:microsoft.com/office/officeart/2009/3/layout/StepUpProcess"/>
    <dgm:cxn modelId="{6F04F145-87BC-4200-84A4-82E37E2D251B}" srcId="{30FD4AF6-6B9F-4CB5-8441-2168EC1B802E}" destId="{97279758-85E9-4AB1-BEA3-6988D2FDFB56}" srcOrd="5" destOrd="0" parTransId="{7400A6AE-7674-467A-A539-3CB034B16C88}" sibTransId="{A5A44BF2-79A7-4E82-B83D-4A122305A9D8}"/>
    <dgm:cxn modelId="{80E7D866-C4C2-45CB-A531-E9181E8A88BA}" srcId="{30FD4AF6-6B9F-4CB5-8441-2168EC1B802E}" destId="{2C7E5A47-5F3F-4831-A4EB-CB403DC273C6}" srcOrd="1" destOrd="0" parTransId="{086021A6-700F-416C-B3F5-23BC7FC450EE}" sibTransId="{4FF88D5C-D94E-4AB4-9B5B-286FCA1F9985}"/>
    <dgm:cxn modelId="{A845B757-24E4-4E81-81D4-FA099A34BBE3}" srcId="{30FD4AF6-6B9F-4CB5-8441-2168EC1B802E}" destId="{00D47364-BFA2-43CA-9241-8BC14A42804A}" srcOrd="4" destOrd="0" parTransId="{92D493C0-12FB-442F-BCE8-64D6B6457090}" sibTransId="{C4BF834E-1A2A-4079-A2E3-0E250B5570AD}"/>
    <dgm:cxn modelId="{CE51E988-09B5-4F9D-ADF6-308819B4803D}" srcId="{30FD4AF6-6B9F-4CB5-8441-2168EC1B802E}" destId="{CFA5994C-A34E-4B6A-A284-0F4986E118A8}" srcOrd="2" destOrd="0" parTransId="{E89BBDC4-EF96-4E46-AD65-B90211414EE7}" sibTransId="{339482DB-9FFD-4414-BF63-E695B5AD3B16}"/>
    <dgm:cxn modelId="{D504988C-D96C-430E-9CB0-823584023361}" type="presOf" srcId="{97279758-85E9-4AB1-BEA3-6988D2FDFB56}" destId="{62B96E2C-D7A1-4E29-A9D1-6E51B9BCAC6D}" srcOrd="0" destOrd="0" presId="urn:microsoft.com/office/officeart/2009/3/layout/StepUpProcess"/>
    <dgm:cxn modelId="{23C3C290-F8D0-40C7-8281-B8B7AA4A09B7}" type="presOf" srcId="{B3887852-9FC3-4146-B08F-17857AEA4E98}" destId="{2A8DAD16-54E4-4625-A434-7053716032E4}" srcOrd="0" destOrd="0" presId="urn:microsoft.com/office/officeart/2009/3/layout/StepUpProcess"/>
    <dgm:cxn modelId="{DE77AE99-907E-407D-98CB-100E5A3E34E7}" srcId="{30FD4AF6-6B9F-4CB5-8441-2168EC1B802E}" destId="{BED529BB-725A-49AB-9B5F-9327F6B891FA}" srcOrd="3" destOrd="0" parTransId="{6757004C-9F5B-4F5C-803F-9822290ADE1D}" sibTransId="{C5A86694-AF16-46CE-ADC2-BACE5A1B89C3}"/>
    <dgm:cxn modelId="{326A039B-9417-471A-9B0B-12867F27C885}" type="presOf" srcId="{30FD4AF6-6B9F-4CB5-8441-2168EC1B802E}" destId="{3384FED3-42D0-407B-A5E9-3E86F678C901}" srcOrd="0" destOrd="0" presId="urn:microsoft.com/office/officeart/2009/3/layout/StepUpProcess"/>
    <dgm:cxn modelId="{56CF1C9D-DBDB-4D99-A211-ADC495C255F8}" type="presOf" srcId="{00D47364-BFA2-43CA-9241-8BC14A42804A}" destId="{7DE325D6-D110-4FA8-9A0A-019DD3B6E20E}" srcOrd="0" destOrd="0" presId="urn:microsoft.com/office/officeart/2009/3/layout/StepUpProcess"/>
    <dgm:cxn modelId="{02A63016-EB89-4F72-ABAF-6A1D1DB7827B}" type="presParOf" srcId="{3384FED3-42D0-407B-A5E9-3E86F678C901}" destId="{25B448B5-C9C4-4DD8-90A4-A18AF8BB11D6}" srcOrd="0" destOrd="0" presId="urn:microsoft.com/office/officeart/2009/3/layout/StepUpProcess"/>
    <dgm:cxn modelId="{D2532DAC-549A-4029-8DAF-DB32A4D3EA02}" type="presParOf" srcId="{25B448B5-C9C4-4DD8-90A4-A18AF8BB11D6}" destId="{A45A75D4-6163-456C-8012-3C15197C6A0F}" srcOrd="0" destOrd="0" presId="urn:microsoft.com/office/officeart/2009/3/layout/StepUpProcess"/>
    <dgm:cxn modelId="{0AFE1384-06E6-4E60-B789-18D38EB7C4B3}" type="presParOf" srcId="{25B448B5-C9C4-4DD8-90A4-A18AF8BB11D6}" destId="{2A8DAD16-54E4-4625-A434-7053716032E4}" srcOrd="1" destOrd="0" presId="urn:microsoft.com/office/officeart/2009/3/layout/StepUpProcess"/>
    <dgm:cxn modelId="{FFC5BE74-68F8-4303-AED0-60CCA17511A5}" type="presParOf" srcId="{25B448B5-C9C4-4DD8-90A4-A18AF8BB11D6}" destId="{442EC52E-CA3B-41CF-A252-FE7EEFE89C0C}" srcOrd="2" destOrd="0" presId="urn:microsoft.com/office/officeart/2009/3/layout/StepUpProcess"/>
    <dgm:cxn modelId="{CB5C8677-57E5-4084-85AD-944D1F291DD4}" type="presParOf" srcId="{3384FED3-42D0-407B-A5E9-3E86F678C901}" destId="{2E36FEDE-489D-4894-A720-DCD78BE7499A}" srcOrd="1" destOrd="0" presId="urn:microsoft.com/office/officeart/2009/3/layout/StepUpProcess"/>
    <dgm:cxn modelId="{168B5388-FB22-4207-A4A2-DF7E32AEC174}" type="presParOf" srcId="{2E36FEDE-489D-4894-A720-DCD78BE7499A}" destId="{44CD79A1-ABBA-47FC-82ED-E41892544EE9}" srcOrd="0" destOrd="0" presId="urn:microsoft.com/office/officeart/2009/3/layout/StepUpProcess"/>
    <dgm:cxn modelId="{276054D0-407E-4600-B1CE-40C7B6E9909B}" type="presParOf" srcId="{3384FED3-42D0-407B-A5E9-3E86F678C901}" destId="{2947E356-65E3-43FF-9F2A-9280EEC999AB}" srcOrd="2" destOrd="0" presId="urn:microsoft.com/office/officeart/2009/3/layout/StepUpProcess"/>
    <dgm:cxn modelId="{C00288FC-B5F3-4BC8-94AF-660818632679}" type="presParOf" srcId="{2947E356-65E3-43FF-9F2A-9280EEC999AB}" destId="{B8F43909-51DF-4C62-AC9D-10558EFCF8D7}" srcOrd="0" destOrd="0" presId="urn:microsoft.com/office/officeart/2009/3/layout/StepUpProcess"/>
    <dgm:cxn modelId="{C21D7EA2-47AB-414A-80D7-36DFC5B651E1}" type="presParOf" srcId="{2947E356-65E3-43FF-9F2A-9280EEC999AB}" destId="{FF2EFD9E-AD6A-429D-BA78-6A3FDC44752A}" srcOrd="1" destOrd="0" presId="urn:microsoft.com/office/officeart/2009/3/layout/StepUpProcess"/>
    <dgm:cxn modelId="{AEF16D19-E166-4864-B655-9A3EC83306F0}" type="presParOf" srcId="{2947E356-65E3-43FF-9F2A-9280EEC999AB}" destId="{00A861B1-9112-4039-A652-4334C1D42459}" srcOrd="2" destOrd="0" presId="urn:microsoft.com/office/officeart/2009/3/layout/StepUpProcess"/>
    <dgm:cxn modelId="{DA4DCBA6-A8D3-460B-8183-3CBB7E9895EE}" type="presParOf" srcId="{3384FED3-42D0-407B-A5E9-3E86F678C901}" destId="{9A69F64A-D3E7-48E6-A139-7D07C1D6310C}" srcOrd="3" destOrd="0" presId="urn:microsoft.com/office/officeart/2009/3/layout/StepUpProcess"/>
    <dgm:cxn modelId="{5720D5B8-6EB0-4D5C-BDFD-163396BF2106}" type="presParOf" srcId="{9A69F64A-D3E7-48E6-A139-7D07C1D6310C}" destId="{96DE8BAF-8741-433D-88C5-BE2A31258D44}" srcOrd="0" destOrd="0" presId="urn:microsoft.com/office/officeart/2009/3/layout/StepUpProcess"/>
    <dgm:cxn modelId="{11CF4A31-36FF-4EE9-B402-2C376F636ECA}" type="presParOf" srcId="{3384FED3-42D0-407B-A5E9-3E86F678C901}" destId="{3076DAF7-1DAE-480A-9D15-3641F3B376D6}" srcOrd="4" destOrd="0" presId="urn:microsoft.com/office/officeart/2009/3/layout/StepUpProcess"/>
    <dgm:cxn modelId="{94FE4D70-A729-4689-8F05-21007D306187}" type="presParOf" srcId="{3076DAF7-1DAE-480A-9D15-3641F3B376D6}" destId="{FFEF7600-2F75-404F-BE97-D956C9B4076E}" srcOrd="0" destOrd="0" presId="urn:microsoft.com/office/officeart/2009/3/layout/StepUpProcess"/>
    <dgm:cxn modelId="{A19197F3-D607-48DB-BE87-9DEE4B4AF397}" type="presParOf" srcId="{3076DAF7-1DAE-480A-9D15-3641F3B376D6}" destId="{6530977C-0B54-40AA-A48E-A56A0D795977}" srcOrd="1" destOrd="0" presId="urn:microsoft.com/office/officeart/2009/3/layout/StepUpProcess"/>
    <dgm:cxn modelId="{FD26177B-E730-41A8-A5A2-9A10AD81F696}" type="presParOf" srcId="{3076DAF7-1DAE-480A-9D15-3641F3B376D6}" destId="{7B83E5D2-C4D7-4109-84EB-AC3E3605CBEA}" srcOrd="2" destOrd="0" presId="urn:microsoft.com/office/officeart/2009/3/layout/StepUpProcess"/>
    <dgm:cxn modelId="{8F003605-B491-4E67-8F74-16A6A100D631}" type="presParOf" srcId="{3384FED3-42D0-407B-A5E9-3E86F678C901}" destId="{5F7C5E29-6068-403E-9BE1-F793C285BF73}" srcOrd="5" destOrd="0" presId="urn:microsoft.com/office/officeart/2009/3/layout/StepUpProcess"/>
    <dgm:cxn modelId="{05E5979C-151B-458D-9E9E-6D98A1F59746}" type="presParOf" srcId="{5F7C5E29-6068-403E-9BE1-F793C285BF73}" destId="{BEA15DC2-332E-4DDB-BEA9-69E10F8FDC7F}" srcOrd="0" destOrd="0" presId="urn:microsoft.com/office/officeart/2009/3/layout/StepUpProcess"/>
    <dgm:cxn modelId="{BE6747F2-6F5F-46D6-86D8-C2DD8B84119F}" type="presParOf" srcId="{3384FED3-42D0-407B-A5E9-3E86F678C901}" destId="{55A547F5-8695-47C2-9254-D846CF1DDD73}" srcOrd="6" destOrd="0" presId="urn:microsoft.com/office/officeart/2009/3/layout/StepUpProcess"/>
    <dgm:cxn modelId="{A0D3F594-1883-4FF9-A8EE-C04BEB21B104}" type="presParOf" srcId="{55A547F5-8695-47C2-9254-D846CF1DDD73}" destId="{51101062-7214-4AB9-98D0-5A954368F9D9}" srcOrd="0" destOrd="0" presId="urn:microsoft.com/office/officeart/2009/3/layout/StepUpProcess"/>
    <dgm:cxn modelId="{0EFC3422-5D23-453E-A7E6-77B87DAAE88E}" type="presParOf" srcId="{55A547F5-8695-47C2-9254-D846CF1DDD73}" destId="{968B0862-F8F4-491B-B54B-D068E9513B61}" srcOrd="1" destOrd="0" presId="urn:microsoft.com/office/officeart/2009/3/layout/StepUpProcess"/>
    <dgm:cxn modelId="{36ED4B42-A88D-49D1-BC16-B174129973A9}" type="presParOf" srcId="{55A547F5-8695-47C2-9254-D846CF1DDD73}" destId="{0879CEE1-2B89-41EC-9EBD-2D26354714D2}" srcOrd="2" destOrd="0" presId="urn:microsoft.com/office/officeart/2009/3/layout/StepUpProcess"/>
    <dgm:cxn modelId="{688DAB0B-44F1-4298-AFA5-613E59F5ADB1}" type="presParOf" srcId="{3384FED3-42D0-407B-A5E9-3E86F678C901}" destId="{1B2E914E-3068-487D-B71F-492442BB76F5}" srcOrd="7" destOrd="0" presId="urn:microsoft.com/office/officeart/2009/3/layout/StepUpProcess"/>
    <dgm:cxn modelId="{992C62EC-246D-4C24-8CEF-4EFE63783540}" type="presParOf" srcId="{1B2E914E-3068-487D-B71F-492442BB76F5}" destId="{5D043148-7C06-4C35-A580-AD2258D4BA66}" srcOrd="0" destOrd="0" presId="urn:microsoft.com/office/officeart/2009/3/layout/StepUpProcess"/>
    <dgm:cxn modelId="{BEBCD649-B69E-4D14-9B78-64D36E073C1A}" type="presParOf" srcId="{3384FED3-42D0-407B-A5E9-3E86F678C901}" destId="{4AF969C0-5392-430C-888C-06E470252036}" srcOrd="8" destOrd="0" presId="urn:microsoft.com/office/officeart/2009/3/layout/StepUpProcess"/>
    <dgm:cxn modelId="{2A8B3388-B78E-4698-A577-7EB8CA97616A}" type="presParOf" srcId="{4AF969C0-5392-430C-888C-06E470252036}" destId="{0CFA1FF8-08DF-4604-8632-05B6BF71AC7A}" srcOrd="0" destOrd="0" presId="urn:microsoft.com/office/officeart/2009/3/layout/StepUpProcess"/>
    <dgm:cxn modelId="{00415E59-08B7-4211-BD52-DC9383DE366C}" type="presParOf" srcId="{4AF969C0-5392-430C-888C-06E470252036}" destId="{7DE325D6-D110-4FA8-9A0A-019DD3B6E20E}" srcOrd="1" destOrd="0" presId="urn:microsoft.com/office/officeart/2009/3/layout/StepUpProcess"/>
    <dgm:cxn modelId="{D84B9282-B361-4ED5-B82F-31E93648E5D7}" type="presParOf" srcId="{4AF969C0-5392-430C-888C-06E470252036}" destId="{6C1C2819-FC9E-4BB8-B4B3-9A60DE10CBBE}" srcOrd="2" destOrd="0" presId="urn:microsoft.com/office/officeart/2009/3/layout/StepUpProcess"/>
    <dgm:cxn modelId="{5E9CF4CD-295C-421D-B6F5-FD422531A874}" type="presParOf" srcId="{3384FED3-42D0-407B-A5E9-3E86F678C901}" destId="{4076F081-0328-4189-B8ED-B8DF3A24D464}" srcOrd="9" destOrd="0" presId="urn:microsoft.com/office/officeart/2009/3/layout/StepUpProcess"/>
    <dgm:cxn modelId="{9063D233-B9F9-414C-A5DF-1365AC30DA89}" type="presParOf" srcId="{4076F081-0328-4189-B8ED-B8DF3A24D464}" destId="{1E3F790C-3F4C-4A39-ADDA-F0FA9B9A1DB0}" srcOrd="0" destOrd="0" presId="urn:microsoft.com/office/officeart/2009/3/layout/StepUpProcess"/>
    <dgm:cxn modelId="{2EA4682D-B412-4916-ACC4-92A5EE063323}" type="presParOf" srcId="{3384FED3-42D0-407B-A5E9-3E86F678C901}" destId="{6843D316-BAC0-4083-9860-2FE0E8456BA2}" srcOrd="10" destOrd="0" presId="urn:microsoft.com/office/officeart/2009/3/layout/StepUpProcess"/>
    <dgm:cxn modelId="{628DD0DD-B4B5-4AC2-A72B-074C206F0636}" type="presParOf" srcId="{6843D316-BAC0-4083-9860-2FE0E8456BA2}" destId="{B34F7199-0346-44BB-A645-752E41E08274}" srcOrd="0" destOrd="0" presId="urn:microsoft.com/office/officeart/2009/3/layout/StepUpProcess"/>
    <dgm:cxn modelId="{9B54D193-5ED5-4A57-856C-E0B4BF58164C}" type="presParOf" srcId="{6843D316-BAC0-4083-9860-2FE0E8456BA2}" destId="{62B96E2C-D7A1-4E29-A9D1-6E51B9BCAC6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A75D4-6163-456C-8012-3C15197C6A0F}">
      <dsp:nvSpPr>
        <dsp:cNvPr id="0" name=""/>
        <dsp:cNvSpPr/>
      </dsp:nvSpPr>
      <dsp:spPr>
        <a:xfrm rot="5400000">
          <a:off x="346452" y="2290982"/>
          <a:ext cx="1029754" cy="171348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DAD16-54E4-4625-A434-7053716032E4}">
      <dsp:nvSpPr>
        <dsp:cNvPr id="0" name=""/>
        <dsp:cNvSpPr/>
      </dsp:nvSpPr>
      <dsp:spPr>
        <a:xfrm>
          <a:off x="174560" y="2802946"/>
          <a:ext cx="1546946" cy="135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 Given Data</a:t>
          </a:r>
        </a:p>
      </dsp:txBody>
      <dsp:txXfrm>
        <a:off x="174560" y="2802946"/>
        <a:ext cx="1546946" cy="1355989"/>
      </dsp:txXfrm>
    </dsp:sp>
    <dsp:sp modelId="{442EC52E-CA3B-41CF-A252-FE7EEFE89C0C}">
      <dsp:nvSpPr>
        <dsp:cNvPr id="0" name=""/>
        <dsp:cNvSpPr/>
      </dsp:nvSpPr>
      <dsp:spPr>
        <a:xfrm>
          <a:off x="1429630" y="2164833"/>
          <a:ext cx="291876" cy="291876"/>
        </a:xfrm>
        <a:prstGeom prst="triangle">
          <a:avLst>
            <a:gd name="adj" fmla="val 100000"/>
          </a:avLst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accent2">
              <a:hueOff val="-145536"/>
              <a:satOff val="-8393"/>
              <a:lumOff val="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43909-51DF-4C62-AC9D-10558EFCF8D7}">
      <dsp:nvSpPr>
        <dsp:cNvPr id="0" name=""/>
        <dsp:cNvSpPr/>
      </dsp:nvSpPr>
      <dsp:spPr>
        <a:xfrm rot="5400000">
          <a:off x="2240216" y="1822368"/>
          <a:ext cx="1029754" cy="171348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EFD9E-AD6A-429D-BA78-6A3FDC44752A}">
      <dsp:nvSpPr>
        <dsp:cNvPr id="0" name=""/>
        <dsp:cNvSpPr/>
      </dsp:nvSpPr>
      <dsp:spPr>
        <a:xfrm>
          <a:off x="2068325" y="2334332"/>
          <a:ext cx="1546946" cy="135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Clean and Process Data</a:t>
          </a:r>
        </a:p>
      </dsp:txBody>
      <dsp:txXfrm>
        <a:off x="2068325" y="2334332"/>
        <a:ext cx="1546946" cy="1355989"/>
      </dsp:txXfrm>
    </dsp:sp>
    <dsp:sp modelId="{00A861B1-9112-4039-A652-4334C1D42459}">
      <dsp:nvSpPr>
        <dsp:cNvPr id="0" name=""/>
        <dsp:cNvSpPr/>
      </dsp:nvSpPr>
      <dsp:spPr>
        <a:xfrm>
          <a:off x="3323394" y="1696219"/>
          <a:ext cx="291876" cy="291876"/>
        </a:xfrm>
        <a:prstGeom prst="triangle">
          <a:avLst>
            <a:gd name="adj" fmla="val 100000"/>
          </a:avLst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accent2">
              <a:hueOff val="-436609"/>
              <a:satOff val="-25178"/>
              <a:lumOff val="2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F7600-2F75-404F-BE97-D956C9B4076E}">
      <dsp:nvSpPr>
        <dsp:cNvPr id="0" name=""/>
        <dsp:cNvSpPr/>
      </dsp:nvSpPr>
      <dsp:spPr>
        <a:xfrm rot="5400000">
          <a:off x="4133981" y="1353754"/>
          <a:ext cx="1029754" cy="171348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0977C-0B54-40AA-A48E-A56A0D795977}">
      <dsp:nvSpPr>
        <dsp:cNvPr id="0" name=""/>
        <dsp:cNvSpPr/>
      </dsp:nvSpPr>
      <dsp:spPr>
        <a:xfrm>
          <a:off x="3962089" y="1865718"/>
          <a:ext cx="1546946" cy="135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Master Tables to Used for Visualizations </a:t>
          </a:r>
        </a:p>
      </dsp:txBody>
      <dsp:txXfrm>
        <a:off x="3962089" y="1865718"/>
        <a:ext cx="1546946" cy="1355989"/>
      </dsp:txXfrm>
    </dsp:sp>
    <dsp:sp modelId="{7B83E5D2-C4D7-4109-84EB-AC3E3605CBEA}">
      <dsp:nvSpPr>
        <dsp:cNvPr id="0" name=""/>
        <dsp:cNvSpPr/>
      </dsp:nvSpPr>
      <dsp:spPr>
        <a:xfrm>
          <a:off x="5217159" y="1227605"/>
          <a:ext cx="291876" cy="291876"/>
        </a:xfrm>
        <a:prstGeom prst="triangle">
          <a:avLst>
            <a:gd name="adj" fmla="val 10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01062-7214-4AB9-98D0-5A954368F9D9}">
      <dsp:nvSpPr>
        <dsp:cNvPr id="0" name=""/>
        <dsp:cNvSpPr/>
      </dsp:nvSpPr>
      <dsp:spPr>
        <a:xfrm rot="5400000">
          <a:off x="6027745" y="885140"/>
          <a:ext cx="1029754" cy="171348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B0862-F8F4-491B-B54B-D068E9513B61}">
      <dsp:nvSpPr>
        <dsp:cNvPr id="0" name=""/>
        <dsp:cNvSpPr/>
      </dsp:nvSpPr>
      <dsp:spPr>
        <a:xfrm>
          <a:off x="5855854" y="1397104"/>
          <a:ext cx="1546946" cy="135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Key Metrics Measures</a:t>
          </a:r>
        </a:p>
      </dsp:txBody>
      <dsp:txXfrm>
        <a:off x="5855854" y="1397104"/>
        <a:ext cx="1546946" cy="1355989"/>
      </dsp:txXfrm>
    </dsp:sp>
    <dsp:sp modelId="{0879CEE1-2B89-41EC-9EBD-2D26354714D2}">
      <dsp:nvSpPr>
        <dsp:cNvPr id="0" name=""/>
        <dsp:cNvSpPr/>
      </dsp:nvSpPr>
      <dsp:spPr>
        <a:xfrm>
          <a:off x="7110923" y="758991"/>
          <a:ext cx="291876" cy="291876"/>
        </a:xfrm>
        <a:prstGeom prst="triangle">
          <a:avLst>
            <a:gd name="adj" fmla="val 100000"/>
          </a:avLst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accent2">
              <a:hueOff val="-1018754"/>
              <a:satOff val="-58750"/>
              <a:lumOff val="6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A1FF8-08DF-4604-8632-05B6BF71AC7A}">
      <dsp:nvSpPr>
        <dsp:cNvPr id="0" name=""/>
        <dsp:cNvSpPr/>
      </dsp:nvSpPr>
      <dsp:spPr>
        <a:xfrm rot="5400000">
          <a:off x="7921510" y="416526"/>
          <a:ext cx="1029754" cy="171348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325D6-D110-4FA8-9A0A-019DD3B6E20E}">
      <dsp:nvSpPr>
        <dsp:cNvPr id="0" name=""/>
        <dsp:cNvSpPr/>
      </dsp:nvSpPr>
      <dsp:spPr>
        <a:xfrm>
          <a:off x="7749618" y="928490"/>
          <a:ext cx="1546946" cy="135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Visualizations from Clean Data </a:t>
          </a:r>
        </a:p>
      </dsp:txBody>
      <dsp:txXfrm>
        <a:off x="7749618" y="928490"/>
        <a:ext cx="1546946" cy="1355989"/>
      </dsp:txXfrm>
    </dsp:sp>
    <dsp:sp modelId="{6C1C2819-FC9E-4BB8-B4B3-9A60DE10CBBE}">
      <dsp:nvSpPr>
        <dsp:cNvPr id="0" name=""/>
        <dsp:cNvSpPr/>
      </dsp:nvSpPr>
      <dsp:spPr>
        <a:xfrm>
          <a:off x="9004688" y="290377"/>
          <a:ext cx="291876" cy="291876"/>
        </a:xfrm>
        <a:prstGeom prst="triangle">
          <a:avLst>
            <a:gd name="adj" fmla="val 100000"/>
          </a:avLst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accent2">
              <a:hueOff val="-1309827"/>
              <a:satOff val="-75535"/>
              <a:lumOff val="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F7199-0346-44BB-A645-752E41E08274}">
      <dsp:nvSpPr>
        <dsp:cNvPr id="0" name=""/>
        <dsp:cNvSpPr/>
      </dsp:nvSpPr>
      <dsp:spPr>
        <a:xfrm rot="5400000">
          <a:off x="9815274" y="-52087"/>
          <a:ext cx="1029754" cy="171348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96E2C-D7A1-4E29-A9D1-6E51B9BCAC6D}">
      <dsp:nvSpPr>
        <dsp:cNvPr id="0" name=""/>
        <dsp:cNvSpPr/>
      </dsp:nvSpPr>
      <dsp:spPr>
        <a:xfrm>
          <a:off x="9643383" y="459876"/>
          <a:ext cx="1546946" cy="135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Derive Insights from Visualizations to Find Solution to Problem </a:t>
          </a:r>
        </a:p>
      </dsp:txBody>
      <dsp:txXfrm>
        <a:off x="9643383" y="459876"/>
        <a:ext cx="1546946" cy="1355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9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6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7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1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5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3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69857-C0D2-46FC-AE60-5730AB5C4AD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8DBB-60D4-424B-91A9-D223681163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E2C4D285-7AE4-4CC2-879D-55C6552A43E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934792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7B64-2C9D-405E-852D-2F192BF63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br>
              <a:rPr lang="en-US" dirty="0"/>
            </a:br>
            <a:r>
              <a:rPr lang="en-US" dirty="0"/>
              <a:t>Open Pit Mine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DB75A-B409-421C-976A-139F12DB52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Nikita Patil</a:t>
            </a:r>
          </a:p>
          <a:p>
            <a:r>
              <a:rPr lang="en-US" dirty="0"/>
              <a:t>Vidya </a:t>
            </a:r>
            <a:r>
              <a:rPr lang="en-US" dirty="0" err="1"/>
              <a:t>Tonage</a:t>
            </a:r>
            <a:endParaRPr lang="en-US" dirty="0"/>
          </a:p>
          <a:p>
            <a:r>
              <a:rPr lang="en-US" dirty="0"/>
              <a:t>Vivek </a:t>
            </a:r>
            <a:r>
              <a:rPr lang="en-US" dirty="0" err="1"/>
              <a:t>Luniya</a:t>
            </a:r>
            <a:r>
              <a:rPr lang="en-US" dirty="0"/>
              <a:t> </a:t>
            </a:r>
          </a:p>
          <a:p>
            <a:r>
              <a:rPr lang="en-US" dirty="0"/>
              <a:t> PGDDS – January 2022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7EF671C-F5E3-E13B-64D8-A20385910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3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2"/>
    </mc:Choice>
    <mc:Fallback xmlns="">
      <p:transition spd="slow" advTm="3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B6C-0D6A-47A5-AF0D-783AFEF7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 to Resolve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D4223-4489-46DD-9F96-3420341C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Key Metrics Derived From Data and Dashboard,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/>
              <a:t>1. We understand the Quality is Primary area to improve. </a:t>
            </a:r>
          </a:p>
          <a:p>
            <a:pPr marL="0" indent="0">
              <a:buNone/>
            </a:pPr>
            <a:r>
              <a:rPr lang="en-US" sz="2000" b="1" dirty="0"/>
              <a:t>	2. There is significant UNPLANNED downtime observed which need to reduce by 	  	     increasing frequent scheduled maintenance.</a:t>
            </a:r>
          </a:p>
          <a:p>
            <a:pPr marL="0" indent="0">
              <a:buNone/>
            </a:pPr>
            <a:r>
              <a:rPr lang="en-US" sz="2000" b="1" dirty="0"/>
              <a:t>	3. In Machine category, it is important increase trucks efficiency which most contributing 	     process delay presently.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2B41E-1EC8-4DE3-81B0-ABB05ED6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494" y="2378310"/>
            <a:ext cx="3587885" cy="1994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D9AB1-1619-4579-9E84-4CFF05507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21" y="230188"/>
            <a:ext cx="2458019" cy="13255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A8B1877-D189-F606-0EC8-207362752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6"/>
    </mc:Choice>
    <mc:Fallback xmlns="">
      <p:transition spd="slow" advTm="43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F9CC-F14A-4C10-B976-89443667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&amp; Visualization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7689-2B33-4631-916F-3F616AA41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Workbench 8.0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Microsoft Power BI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3F141-1331-46C2-85F1-4EAB0C10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116" y="4435813"/>
            <a:ext cx="2539124" cy="111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952ED-BE68-4AE4-9831-F41FEB979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627" y="2373549"/>
            <a:ext cx="2768101" cy="111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8FC4F-5AF2-4435-8F26-007D43668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001" y="0"/>
            <a:ext cx="1707999" cy="169068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F4A5ECA-4652-6008-F711-9F164CB23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0"/>
    </mc:Choice>
    <mc:Fallback xmlns="">
      <p:transition spd="slow"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B698-31E0-4E78-A7B8-CD052FF7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A48A-67A5-459A-BE30-C094CBF9D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Open-pit mine is facing below problems </a:t>
            </a:r>
          </a:p>
          <a:p>
            <a:pPr>
              <a:buFontTx/>
              <a:buChar char="-"/>
            </a:pPr>
            <a:r>
              <a:rPr lang="en-US" dirty="0"/>
              <a:t>Inefficient production </a:t>
            </a:r>
          </a:p>
          <a:p>
            <a:pPr>
              <a:buFontTx/>
              <a:buChar char="-"/>
            </a:pPr>
            <a:r>
              <a:rPr lang="en-US" dirty="0"/>
              <a:t>Losing customers' trust as not able to meet their demands even there is now urgency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CBBB8-C9C6-46AA-9D85-3BB1154F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997" y="0"/>
            <a:ext cx="2174003" cy="2208078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319DDC7-AAB0-6C8D-7EF9-756577760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7"/>
    </mc:Choice>
    <mc:Fallback xmlns="">
      <p:transition spd="slow" advTm="4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B698-31E0-4E78-A7B8-CD052FF7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AA48A-67A5-459A-BE30-C094CBF9D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Cycle Data:  Includes all cycles and details during this cycle</a:t>
            </a:r>
          </a:p>
          <a:p>
            <a:r>
              <a:rPr lang="en-US" dirty="0"/>
              <a:t>Delay Data:  includes all delay information caused by various reason and machines</a:t>
            </a:r>
          </a:p>
          <a:p>
            <a:r>
              <a:rPr lang="en-US" dirty="0"/>
              <a:t>Location Data: Includes Location details with Latitude and Longitude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63A90-C7F1-43FC-B381-BA00F6C41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716" y="0"/>
            <a:ext cx="2094284" cy="201948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C63CE1D-2BD8-672A-0F25-00D7C8609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35"/>
    </mc:Choice>
    <mc:Fallback xmlns="">
      <p:transition spd="slow" advTm="2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A94A-A879-4CCD-802D-E217ECD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Flow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70B1202-79D1-42AF-BE3F-E4B2FE0BB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357314"/>
              </p:ext>
            </p:extLst>
          </p:nvPr>
        </p:nvGraphicFramePr>
        <p:xfrm>
          <a:off x="643646" y="1913173"/>
          <a:ext cx="11194915" cy="4448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7F75520-5CA8-4F58-BA6C-A30BEF8576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5140" y="0"/>
            <a:ext cx="1826860" cy="173736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0C34A3-AD76-CECA-B9A6-B7B0644BC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94"/>
    </mc:Choice>
    <mc:Fallback xmlns="">
      <p:transition spd="slow" advTm="4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A4BA76-1708-4DEA-964E-0AD08CDB0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1" y="91440"/>
            <a:ext cx="11925617" cy="66751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F8EFC0C-7C32-07ED-51CA-2F02068C2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42"/>
    </mc:Choice>
    <mc:Fallback xmlns="">
      <p:transition spd="slow" advTm="50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9D04-59C6-40C8-8DF4-44183B46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8760-89B7-4C28-A080-46DD34984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B49FF-7DE3-4EFB-9437-FAA870A24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13" y="45720"/>
            <a:ext cx="12015387" cy="676656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ADEA545-6D12-BA18-C516-7AE819554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4"/>
    </mc:Choice>
    <mc:Fallback xmlns="">
      <p:transition spd="slow" advTm="35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973F0-9128-44E6-A97E-0B886BF18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61"/>
            <a:ext cx="12192000" cy="68202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072AED-2748-678D-DADD-275EB1F3B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0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49"/>
    </mc:Choice>
    <mc:Fallback xmlns="">
      <p:transition spd="slow" advTm="40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06AAC7-6AF5-4794-AF04-73B907F8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0" y="45720"/>
            <a:ext cx="12119620" cy="676656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F9AEF2-F530-414B-9076-098189EEE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4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6"/>
    </mc:Choice>
    <mc:Fallback xmlns="">
      <p:transition spd="slow" advTm="4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0FFB-1225-4D4A-A748-A8A35FBF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AA55-7A86-4DEA-A738-D5256616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189EB-62E9-46AC-BEF5-96EC0F71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"/>
            <a:ext cx="12027424" cy="676656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2000DA7-A412-9EC0-21CF-B99C5EF1C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7"/>
    </mc:Choice>
    <mc:Fallback xmlns="">
      <p:transition spd="slow" advTm="4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Metadata/LabelInfo.xml><?xml version="1.0" encoding="utf-8"?>
<clbl:labelList xmlns:clbl="http://schemas.microsoft.com/office/2020/mipLabelMetadata">
  <clbl:label id="{8bb759f6-5337-4dc5-b19b-e74b6da11f8f}" enabled="1" method="Privileged" siteId="{41ff26dc-250f-4b13-8981-739be8610c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199</Words>
  <Application>Microsoft Office PowerPoint</Application>
  <PresentationFormat>Widescreen</PresentationFormat>
  <Paragraphs>35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Capstone Project Open Pit Mine</vt:lpstr>
      <vt:lpstr>Problem Statement</vt:lpstr>
      <vt:lpstr>Data Availability for Analysis</vt:lpstr>
      <vt:lpstr>Data Analysis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Insights to Resolve Problems</vt:lpstr>
      <vt:lpstr>Data Processing &amp; Visualization Tools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Open Pit Mine</dc:title>
  <dc:creator>Vinod Chavan</dc:creator>
  <cp:lastModifiedBy>Gaurav Bhangale</cp:lastModifiedBy>
  <cp:revision>8</cp:revision>
  <dcterms:created xsi:type="dcterms:W3CDTF">2021-04-12T11:44:08Z</dcterms:created>
  <dcterms:modified xsi:type="dcterms:W3CDTF">2023-02-14T16:03:54Z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5f1f62-8d2b-4457-869c-0a13c6549635_Enabled">
    <vt:lpwstr>True</vt:lpwstr>
  </property>
  <property fmtid="{D5CDD505-2E9C-101B-9397-08002B2CF9AE}" pid="3" name="MSIP_Label_585f1f62-8d2b-4457-869c-0a13c6549635_SiteId">
    <vt:lpwstr>41ff26dc-250f-4b13-8981-739be8610c21</vt:lpwstr>
  </property>
  <property fmtid="{D5CDD505-2E9C-101B-9397-08002B2CF9AE}" pid="4" name="MSIP_Label_585f1f62-8d2b-4457-869c-0a13c6549635_Owner">
    <vt:lpwstr>VChavan@slb.com</vt:lpwstr>
  </property>
  <property fmtid="{D5CDD505-2E9C-101B-9397-08002B2CF9AE}" pid="5" name="MSIP_Label_585f1f62-8d2b-4457-869c-0a13c6549635_SetDate">
    <vt:lpwstr>2021-04-12T12:53:54.6448658Z</vt:lpwstr>
  </property>
  <property fmtid="{D5CDD505-2E9C-101B-9397-08002B2CF9AE}" pid="6" name="MSIP_Label_585f1f62-8d2b-4457-869c-0a13c6549635_Name">
    <vt:lpwstr>Private</vt:lpwstr>
  </property>
  <property fmtid="{D5CDD505-2E9C-101B-9397-08002B2CF9AE}" pid="7" name="MSIP_Label_585f1f62-8d2b-4457-869c-0a13c6549635_Application">
    <vt:lpwstr>Microsoft Azure Information Protection</vt:lpwstr>
  </property>
  <property fmtid="{D5CDD505-2E9C-101B-9397-08002B2CF9AE}" pid="8" name="MSIP_Label_585f1f62-8d2b-4457-869c-0a13c6549635_ActionId">
    <vt:lpwstr>e81bc8bf-7311-443b-bbcf-def80c268095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VChavan@slb.com</vt:lpwstr>
  </property>
  <property fmtid="{D5CDD505-2E9C-101B-9397-08002B2CF9AE}" pid="13" name="MSIP_Label_8bb759f6-5337-4dc5-b19b-e74b6da11f8f_SetDate">
    <vt:lpwstr>2021-04-12T12:53:54.6448658Z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ActionId">
    <vt:lpwstr>e81bc8bf-7311-443b-bbcf-def80c268095</vt:lpwstr>
  </property>
  <property fmtid="{D5CDD505-2E9C-101B-9397-08002B2CF9AE}" pid="17" name="MSIP_Label_8bb759f6-5337-4dc5-b19b-e74b6da11f8f_Parent">
    <vt:lpwstr>585f1f62-8d2b-4457-869c-0a13c6549635</vt:lpwstr>
  </property>
  <property fmtid="{D5CDD505-2E9C-101B-9397-08002B2CF9AE}" pid="18" name="MSIP_Label_8bb759f6-5337-4dc5-b19b-e74b6da11f8f_Extended_MSFT_Method">
    <vt:lpwstr>Automatic</vt:lpwstr>
  </property>
  <property fmtid="{D5CDD505-2E9C-101B-9397-08002B2CF9AE}" pid="19" name="Sensitivity">
    <vt:lpwstr>Private Internal</vt:lpwstr>
  </property>
</Properties>
</file>